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7" r:id="rId11"/>
    <p:sldId id="268" r:id="rId12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58b7b3421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58b7b3421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c6f73a0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c6f73a0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73a04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73a04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73a0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73a0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58b7b342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58b7b3421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58b7b3421_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58b7b3421_3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58b7b3421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858b7b3421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58b7b342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58b7b342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58b7b3421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58b7b3421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58b7b3421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858b7b3421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09125" y="1424700"/>
            <a:ext cx="8222100" cy="22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Mobile application for learning English language!</a:t>
            </a:r>
            <a:endParaRPr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167" name="Google Shape;167;p24"/>
          <p:cNvSpPr txBox="1"/>
          <p:nvPr/>
        </p:nvSpPr>
        <p:spPr>
          <a:xfrm>
            <a:off x="189700" y="933850"/>
            <a:ext cx="3895800" cy="41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1. Acquired skills in working with databases.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2. The basic skills of working in the Unity editor have been acquired.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3. The basics of programming in C# are studied.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4. Acquired the ability to work with the documentation of various services.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275" y="1358174"/>
            <a:ext cx="3640749" cy="242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>
            <a:spLocks noGrp="1"/>
          </p:cNvSpPr>
          <p:nvPr>
            <p:ph type="title"/>
          </p:nvPr>
        </p:nvSpPr>
        <p:spPr>
          <a:xfrm>
            <a:off x="242653" y="125765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Thanks for your attention</a:t>
            </a:r>
            <a:r>
              <a:rPr lang="ru-RU" sz="3200" dirty="0"/>
              <a:t>!</a:t>
            </a:r>
            <a:endParaRPr sz="3200" b="1" dirty="0"/>
          </a:p>
        </p:txBody>
      </p:sp>
      <p:sp>
        <p:nvSpPr>
          <p:cNvPr id="174" name="Google Shape;174;p25"/>
          <p:cNvSpPr txBox="1">
            <a:spLocks noGrp="1"/>
          </p:cNvSpPr>
          <p:nvPr>
            <p:ph type="body" idx="1"/>
          </p:nvPr>
        </p:nvSpPr>
        <p:spPr>
          <a:xfrm>
            <a:off x="478600" y="2266800"/>
            <a:ext cx="2336100" cy="110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Contact information:</a:t>
            </a:r>
            <a:endParaRPr lang="ru-RU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/>
              <a:t>BattleOfWords@gmail.com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 dirty="0"/>
              <a:t> </a:t>
            </a:r>
            <a:endParaRPr sz="1400" dirty="0"/>
          </a:p>
        </p:txBody>
      </p:sp>
      <p:pic>
        <p:nvPicPr>
          <p:cNvPr id="175" name="Google Shape;175;p25" descr="Вид на фрагмент моста Золотые Ворота снизу вверх, черно-белое фото"/>
          <p:cNvPicPr preferRelativeResize="0"/>
          <p:nvPr/>
        </p:nvPicPr>
        <p:blipFill rotWithShape="1">
          <a:blip r:embed="rId3">
            <a:alphaModFix/>
          </a:blip>
          <a:srcRect l="19071" t="9" r="4853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Introduction</a:t>
            </a:r>
            <a:endParaRPr sz="3000" dirty="0"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9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00000"/>
                </a:solidFill>
              </a:rPr>
              <a:t>In the modern, progressive world, if a person claims something, it is impossible for him to do without knowledge of English. To solve this problem, it was decided to make a mobile application to replenish the vocabulary with new vocabulary. The key feature of this application is the competitive mode, which should promote greater involvement of people in learning new words.</a:t>
            </a:r>
            <a:endParaRPr lang="ru-RU" sz="2000" dirty="0"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0750" y="256225"/>
            <a:ext cx="2103250" cy="109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226075" y="357800"/>
            <a:ext cx="28875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Battle Of Words</a:t>
            </a:r>
            <a:endParaRPr sz="3000"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0250" y="819050"/>
            <a:ext cx="4846251" cy="35054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955000" cy="33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2000" dirty="0"/>
              <a:t>This is a mobile application with an original idea that has no analogues on the market</a:t>
            </a:r>
            <a:r>
              <a:rPr lang="en-US" sz="1600" dirty="0"/>
              <a:t>. </a:t>
            </a:r>
            <a:endParaRPr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Design</a:t>
            </a:r>
            <a:endParaRPr sz="2000" u="sng" dirty="0"/>
          </a:p>
        </p:txBody>
      </p:sp>
      <p:sp>
        <p:nvSpPr>
          <p:cNvPr id="94" name="Google Shape;94;p17"/>
          <p:cNvSpPr txBox="1"/>
          <p:nvPr/>
        </p:nvSpPr>
        <p:spPr>
          <a:xfrm>
            <a:off x="98250" y="1024675"/>
            <a:ext cx="4094609" cy="3788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The target audience of our application is people with a need to learn English. </a:t>
            </a:r>
            <a:endParaRPr lang="ru-RU" sz="2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That is why our application should have a bright and modern design, have the simplest possible control. </a:t>
            </a:r>
            <a:endParaRPr lang="ru-RU" sz="20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9775" y="1024677"/>
            <a:ext cx="2130975" cy="37883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1000"/>
              </a:srgbClr>
            </a:outerShdw>
          </a:effectLst>
        </p:spPr>
      </p:pic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8800" y="1024675"/>
            <a:ext cx="2386051" cy="378837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1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Design</a:t>
            </a:r>
            <a:endParaRPr u="sng" dirty="0"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9238"/>
            <a:ext cx="2392750" cy="425725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15000"/>
              </a:srgbClr>
            </a:outerShdw>
          </a:effectLst>
        </p:spPr>
      </p:pic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8375" y="764540"/>
            <a:ext cx="2392747" cy="42537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4" name="Google Shape;10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6899" y="1018550"/>
            <a:ext cx="683875" cy="9629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5" name="Google Shape;10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72723" y="929400"/>
            <a:ext cx="1052125" cy="10521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6" name="Google Shape;10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40638" y="843813"/>
            <a:ext cx="1409175" cy="12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27900" y="2479875"/>
            <a:ext cx="3360864" cy="39249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8" name="Google Shape;108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5306497" y="3706575"/>
            <a:ext cx="3401657" cy="39180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09" name="Google Shape;109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25900" y="2910467"/>
            <a:ext cx="3360893" cy="392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5300426" y="4156939"/>
            <a:ext cx="3411824" cy="39181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700000">
            <a:off x="-205998" y="-480484"/>
            <a:ext cx="4216819" cy="421681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Design</a:t>
            </a:r>
            <a:endParaRPr dirty="0"/>
          </a:p>
        </p:txBody>
      </p:sp>
      <p:sp>
        <p:nvSpPr>
          <p:cNvPr id="117" name="Google Shape;117;p19"/>
          <p:cNvSpPr txBox="1"/>
          <p:nvPr/>
        </p:nvSpPr>
        <p:spPr>
          <a:xfrm>
            <a:off x="1548750" y="1968600"/>
            <a:ext cx="6046500" cy="1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7600" y="3261675"/>
            <a:ext cx="1237234" cy="1675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19" name="Google Shape;11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7775" y="3131025"/>
            <a:ext cx="1445900" cy="201247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20" name="Google Shape;12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18524" y="838207"/>
            <a:ext cx="1875377" cy="185737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21" name="Google Shape;121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88652" y="1010650"/>
            <a:ext cx="1580878" cy="15611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22" name="Google Shape;122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3775" y="3586700"/>
            <a:ext cx="1211962" cy="128198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23" name="Google Shape;123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66838" y="3586702"/>
            <a:ext cx="1211962" cy="128198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24" name="Google Shape;124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57627" y="3961975"/>
            <a:ext cx="647700" cy="647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125" name="Google Shape;125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884152" y="3961963"/>
            <a:ext cx="638175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712475" y="2003676"/>
            <a:ext cx="3171222" cy="143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617625" y="360525"/>
            <a:ext cx="3171227" cy="175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-25999" y="1245066"/>
            <a:ext cx="3603654" cy="2196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19313" y="2159213"/>
            <a:ext cx="1580875" cy="662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Software development methods and tools</a:t>
            </a:r>
            <a:r>
              <a:rPr lang="ru-RU" sz="2000" dirty="0"/>
              <a:t>.</a:t>
            </a:r>
            <a:endParaRPr sz="2000" dirty="0"/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8738" y="2872862"/>
            <a:ext cx="2993974" cy="102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9012" y="836338"/>
            <a:ext cx="2516250" cy="91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8988" y="1990013"/>
            <a:ext cx="2693450" cy="73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2425" y="4049549"/>
            <a:ext cx="880560" cy="86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34700" y="4049550"/>
            <a:ext cx="880550" cy="88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/>
          <p:nvPr/>
        </p:nvSpPr>
        <p:spPr>
          <a:xfrm>
            <a:off x="451450" y="836350"/>
            <a:ext cx="5697300" cy="38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The software was developed in Unity 2018.20f1 (a cross-platform computer game development environment), in which the programming language was C#.</a:t>
            </a: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Editing and optimization of the application code was carried out using JetBrains Rider.</a:t>
            </a:r>
            <a:endParaRPr lang="ru-RU" sz="16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User authentication was performed using Google </a:t>
            </a:r>
            <a:r>
              <a:rPr lang="en-US" sz="1600" dirty="0" err="1">
                <a:latin typeface="Roboto"/>
                <a:ea typeface="Roboto"/>
                <a:cs typeface="Roboto"/>
                <a:sym typeface="Roboto"/>
              </a:rPr>
              <a:t>Firebase.The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 multiplayer mode was performed using SDL Photon for Unity.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Application Architecture</a:t>
            </a:r>
            <a:endParaRPr sz="2000" dirty="0"/>
          </a:p>
        </p:txBody>
      </p:sp>
      <p:sp>
        <p:nvSpPr>
          <p:cNvPr id="146" name="Google Shape;146;p21"/>
          <p:cNvSpPr txBox="1"/>
          <p:nvPr/>
        </p:nvSpPr>
        <p:spPr>
          <a:xfrm>
            <a:off x="1266150" y="2797475"/>
            <a:ext cx="6611700" cy="20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Repository-based architecture</a:t>
            </a:r>
            <a:endParaRPr lang="ru-RU"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A repository-based model is used to store data about users and the interaction of individual modules of the system.</a:t>
            </a:r>
            <a:endParaRPr lang="ru-RU" sz="1200"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User information is stored on the device and duplicated in the database.</a:t>
            </a:r>
            <a:r>
              <a:rPr lang="ru-RU" sz="1200" b="1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200" b="1" dirty="0">
                <a:latin typeface="Roboto"/>
                <a:ea typeface="Roboto"/>
                <a:cs typeface="Roboto"/>
                <a:sym typeface="Roboto"/>
              </a:rPr>
              <a:t>The dictionary of all words and individual thematic groups is stored in the Firebase Firestore database.</a:t>
            </a:r>
            <a:endParaRPr sz="1200" dirty="0"/>
          </a:p>
        </p:txBody>
      </p:sp>
      <p:pic>
        <p:nvPicPr>
          <p:cNvPr id="147" name="Google Shape;14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3575" y="874813"/>
            <a:ext cx="5943600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Problems encountered during development</a:t>
            </a:r>
            <a:endParaRPr dirty="0"/>
          </a:p>
        </p:txBody>
      </p:sp>
      <p:sp>
        <p:nvSpPr>
          <p:cNvPr id="160" name="Google Shape;160;p23"/>
          <p:cNvSpPr txBox="1"/>
          <p:nvPr/>
        </p:nvSpPr>
        <p:spPr>
          <a:xfrm>
            <a:off x="162000" y="962100"/>
            <a:ext cx="8862000" cy="41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Initial divergence of versions and development tools.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Lack of experience in software development.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Difficulties in design development: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Loss of quality change of the color palette of the logo, elements and background.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Gray stripes on the edges of the background texture.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Difficulties in choosing colors.</a:t>
            </a:r>
            <a:endParaRPr sz="1800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9952" y="2571750"/>
            <a:ext cx="3815325" cy="2218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370</Words>
  <Application>Microsoft Office PowerPoint</Application>
  <PresentationFormat>Экран (16:9)</PresentationFormat>
  <Paragraphs>36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4" baseType="lpstr">
      <vt:lpstr>Roboto</vt:lpstr>
      <vt:lpstr>Arial</vt:lpstr>
      <vt:lpstr>Material</vt:lpstr>
      <vt:lpstr>Mobile application for learning English language!</vt:lpstr>
      <vt:lpstr>Introduction</vt:lpstr>
      <vt:lpstr>Battle Of Words</vt:lpstr>
      <vt:lpstr>Design</vt:lpstr>
      <vt:lpstr>Design</vt:lpstr>
      <vt:lpstr>Design</vt:lpstr>
      <vt:lpstr>Software development methods and tools.</vt:lpstr>
      <vt:lpstr>Application Architecture</vt:lpstr>
      <vt:lpstr>Problems encountered during development</vt:lpstr>
      <vt:lpstr>Conclusion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Мобильное приложение для изучения английского языка</dc:title>
  <dc:creator>John</dc:creator>
  <cp:lastModifiedBy>Елена Козлова</cp:lastModifiedBy>
  <cp:revision>6</cp:revision>
  <dcterms:modified xsi:type="dcterms:W3CDTF">2023-03-25T10:29:40Z</dcterms:modified>
</cp:coreProperties>
</file>